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907EC-FCDC-4527-BBB8-3F7F4671E331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4529-2AEB-4E96-B12D-D87B26B7F0B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9F9D-3196-4E06-BAD5-52F6B61E0FF4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CDEB9-6E11-4F2C-B248-265FC48EA8F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9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851A-CD99-45C0-9CBC-B0AD077112F7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C75A7-1CA5-4C8B-893A-4C43739C013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1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90DB-E402-43A9-982D-43ED487A3EAA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BA063-F214-44E5-95DD-9CD9DC11290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1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DB54-F690-465C-8794-0A215751DEE9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8B5D-E3D9-4BE4-9BF1-1985DCFEF15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9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B16E-9220-42A0-AA8D-180D6573AE8B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8FEEC-4EBC-4512-A017-48B6AAC55DF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E639-546C-4A4E-908D-A12D40A1A29C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3E047-145F-47F4-B9D8-53038BB4506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6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2D98-5F68-4DC7-8C3E-980A58A2366B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1790-60C2-4AF4-9F9A-AA3D44C9517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2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ED4D-B9D2-4CE4-B23B-B2D374FC8530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7EAF-530A-4A96-9D57-9FF987D8D93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4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AA31-6428-405C-A397-8AA334A9E0DA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75E5E-D206-45B8-A449-C623F0EC11B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2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8663-202F-4494-9ECD-45DC61D43493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C6154-B0DF-4F1C-A961-E633EFED06F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2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731D32-2476-41A5-8800-6F111371770A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1F428A-C0AE-406D-ABDE-F6A5CE4B1ED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5.xml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4.xml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429125"/>
            <a:ext cx="7772400" cy="857250"/>
          </a:xfrm>
        </p:spPr>
        <p:txBody>
          <a:bodyPr/>
          <a:lstStyle/>
          <a:p>
            <a:r>
              <a:rPr lang="en-US" sz="4200" dirty="0" smtClean="0">
                <a:solidFill>
                  <a:schemeClr val="bg1"/>
                </a:solidFill>
              </a:rPr>
              <a:t>Spot On!</a:t>
            </a:r>
            <a:endParaRPr lang="en-US" sz="42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072063"/>
            <a:ext cx="6400800" cy="614362"/>
          </a:xfrm>
        </p:spPr>
        <p:txBody>
          <a:bodyPr/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Find the noun in the sentence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/>
            <a:r>
              <a:rPr lang="fr-CA" dirty="0" smtClean="0"/>
              <a:t>The </a:t>
            </a:r>
            <a:r>
              <a:rPr lang="fr-CA" dirty="0" err="1" smtClean="0"/>
              <a:t>rabbit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hungry</a:t>
            </a:r>
            <a:r>
              <a:rPr lang="fr-CA" dirty="0" smtClean="0"/>
              <a:t>.</a:t>
            </a:r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endParaRPr lang="fr-CA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844824"/>
            <a:ext cx="4464496" cy="4464496"/>
          </a:xfrm>
          <a:prstGeom prst="rect">
            <a:avLst/>
          </a:prstGeom>
        </p:spPr>
      </p:pic>
      <p:pic>
        <p:nvPicPr>
          <p:cNvPr id="13" name="Image 1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941168"/>
            <a:ext cx="895475" cy="523948"/>
          </a:xfrm>
          <a:prstGeom prst="rect">
            <a:avLst/>
          </a:prstGeom>
        </p:spPr>
      </p:pic>
      <p:pic>
        <p:nvPicPr>
          <p:cNvPr id="14" name="Image 13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05" y="3171788"/>
            <a:ext cx="1057423" cy="53347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152" y="4945931"/>
            <a:ext cx="562053" cy="514422"/>
          </a:xfrm>
          <a:prstGeom prst="rect">
            <a:avLst/>
          </a:prstGeom>
        </p:spPr>
      </p:pic>
      <p:pic>
        <p:nvPicPr>
          <p:cNvPr id="17" name="Image 16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62" y="2924103"/>
            <a:ext cx="1267002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Find the noun in the sentence</a:t>
            </a:r>
            <a:endParaRPr lang="fr-CA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/>
            <a:r>
              <a:rPr lang="en-US" dirty="0" smtClean="0"/>
              <a:t>The rabbit is hungry.</a:t>
            </a:r>
          </a:p>
          <a:p>
            <a:pPr algn="ctr"/>
            <a:endParaRPr lang="en-US" dirty="0" smtClean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916832"/>
            <a:ext cx="4536504" cy="453650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524" y="5229200"/>
            <a:ext cx="895475" cy="52394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68253"/>
            <a:ext cx="1057423" cy="53347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751" y="5110683"/>
            <a:ext cx="562053" cy="514422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62" y="2753831"/>
            <a:ext cx="1267002" cy="51442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8125">
            <a:off x="6361236" y="2325120"/>
            <a:ext cx="1462087" cy="323850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6732240" y="2888659"/>
            <a:ext cx="2566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again!</a:t>
            </a:r>
            <a:endParaRPr lang="fr-CA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6" name="Picture 8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3373"/>
            <a:ext cx="177482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6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Find the noun in the sentence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fr-CA" dirty="0" smtClean="0"/>
              <a:t>The </a:t>
            </a:r>
            <a:r>
              <a:rPr lang="fr-CA" dirty="0" err="1" smtClean="0"/>
              <a:t>rabbit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hungry</a:t>
            </a:r>
            <a:r>
              <a:rPr lang="fr-CA" dirty="0" smtClean="0"/>
              <a:t>.</a:t>
            </a:r>
          </a:p>
          <a:p>
            <a:pPr algn="ctr"/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464496" cy="44644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157192"/>
            <a:ext cx="895475" cy="52394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1057423" cy="53347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085184"/>
            <a:ext cx="562053" cy="51442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066" y="2914578"/>
            <a:ext cx="1267002" cy="51442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24690">
            <a:off x="2267914" y="2669868"/>
            <a:ext cx="1462087" cy="32385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660551" y="3843897"/>
            <a:ext cx="29883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 on!</a:t>
            </a:r>
            <a:endParaRPr lang="fr-CA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9" name="Picture 3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36" y="5419166"/>
            <a:ext cx="239553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9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Find the noun in the sentence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fr-CA" dirty="0" smtClean="0"/>
              <a:t>The </a:t>
            </a:r>
            <a:r>
              <a:rPr lang="fr-CA" dirty="0" err="1" smtClean="0"/>
              <a:t>rabbit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hungry</a:t>
            </a:r>
            <a:r>
              <a:rPr lang="fr-CA" dirty="0" smtClean="0"/>
              <a:t>.</a:t>
            </a:r>
          </a:p>
          <a:p>
            <a:pPr algn="ctr"/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75" y="1916832"/>
            <a:ext cx="4392488" cy="439248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085184"/>
            <a:ext cx="895475" cy="52394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71850"/>
            <a:ext cx="1057423" cy="5334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142335"/>
            <a:ext cx="562053" cy="51442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01" y="2876478"/>
            <a:ext cx="1267002" cy="51442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11911">
            <a:off x="2444623" y="5729937"/>
            <a:ext cx="1462088" cy="323850"/>
          </a:xfrm>
          <a:prstGeom prst="rect">
            <a:avLst/>
          </a:prstGeom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514" y="5929962"/>
            <a:ext cx="276225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09132"/>
            <a:ext cx="177482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1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Find the noun in the sentence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fr-CA" dirty="0" smtClean="0"/>
              <a:t>The </a:t>
            </a:r>
            <a:r>
              <a:rPr lang="fr-CA" dirty="0" err="1" smtClean="0"/>
              <a:t>rabbit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hungry</a:t>
            </a:r>
            <a:r>
              <a:rPr lang="fr-CA" dirty="0" smtClean="0"/>
              <a:t>.</a:t>
            </a:r>
          </a:p>
          <a:p>
            <a:pPr algn="ctr"/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680520" cy="468052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229200"/>
            <a:ext cx="895475" cy="52394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725" y="3312455"/>
            <a:ext cx="1057423" cy="5334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373216"/>
            <a:ext cx="562053" cy="51442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645" y="2924944"/>
            <a:ext cx="1267002" cy="51442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6531">
            <a:off x="6080503" y="6010206"/>
            <a:ext cx="1606104" cy="355749"/>
          </a:xfrm>
          <a:prstGeom prst="rect">
            <a:avLst/>
          </a:prstGeom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56" y="4985555"/>
            <a:ext cx="276225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08326"/>
            <a:ext cx="177482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0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Find the noun in the sentence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And </a:t>
            </a:r>
            <a:r>
              <a:rPr lang="fr-CA" dirty="0" err="1" smtClean="0"/>
              <a:t>so</a:t>
            </a:r>
            <a:r>
              <a:rPr lang="fr-CA" dirty="0" smtClean="0"/>
              <a:t> on…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228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160</Template>
  <TotalTime>72</TotalTime>
  <Words>74</Words>
  <Application>Microsoft Office PowerPoint</Application>
  <PresentationFormat>Affichage à l'écran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Calibri</vt:lpstr>
      <vt:lpstr>Arial</vt:lpstr>
      <vt:lpstr>160</vt:lpstr>
      <vt:lpstr>Spot On!</vt:lpstr>
      <vt:lpstr>Find the noun in the sentence</vt:lpstr>
      <vt:lpstr>Find the noun in the sentence</vt:lpstr>
      <vt:lpstr>Find the noun in the sentence</vt:lpstr>
      <vt:lpstr>Find the noun in the sentence</vt:lpstr>
      <vt:lpstr>Find the noun in the sentence</vt:lpstr>
      <vt:lpstr>Find the noun in the sentence</vt:lpstr>
    </vt:vector>
  </TitlesOfParts>
  <Company>UQTR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 On!</dc:title>
  <dc:creator>UQTR</dc:creator>
  <cp:lastModifiedBy>UQTR</cp:lastModifiedBy>
  <cp:revision>8</cp:revision>
  <dcterms:created xsi:type="dcterms:W3CDTF">2011-09-20T00:06:33Z</dcterms:created>
  <dcterms:modified xsi:type="dcterms:W3CDTF">2011-09-20T01:18:48Z</dcterms:modified>
</cp:coreProperties>
</file>